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Lst>
  <p:sldSz cx="12192000" cy="1574641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C320A"/>
    <a:srgbClr val="FCFCFC"/>
    <a:srgbClr val="0A0A0A"/>
    <a:srgbClr val="ED9945"/>
    <a:srgbClr val="EDDEBF"/>
    <a:srgbClr val="E7F7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34" autoAdjust="0"/>
    <p:restoredTop sz="94660"/>
  </p:normalViewPr>
  <p:slideViewPr>
    <p:cSldViewPr snapToGrid="0">
      <p:cViewPr varScale="1">
        <p:scale>
          <a:sx n="51" d="100"/>
          <a:sy n="51" d="100"/>
        </p:scale>
        <p:origin x="2508"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577018"/>
            <a:ext cx="10363200" cy="5482085"/>
          </a:xfrm>
        </p:spPr>
        <p:txBody>
          <a:bodyPr anchor="b"/>
          <a:lstStyle>
            <a:lvl1pPr algn="ctr">
              <a:defRPr sz="8000"/>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1524000" y="8270513"/>
            <a:ext cx="9144000" cy="3801737"/>
          </a:xfrm>
        </p:spPr>
        <p:txBody>
          <a:bodyPr/>
          <a:lstStyle>
            <a:lvl1pPr marL="0" indent="0" algn="ctr">
              <a:buNone/>
              <a:defRPr sz="3200"/>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p:txBody>
          <a:bodyPr/>
          <a:lstStyle/>
          <a:p>
            <a:fld id="{D1061C97-7924-4343-AC6C-303DD1DB76E7}" type="datetimeFigureOut">
              <a:rPr lang="zh-TW" altLang="en-US" smtClean="0"/>
              <a:t>2017/3/26</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2748854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D1061C97-7924-4343-AC6C-303DD1DB76E7}" type="datetimeFigureOut">
              <a:rPr lang="zh-TW" altLang="en-US" smtClean="0"/>
              <a:t>2017/3/26</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3316459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838351"/>
            <a:ext cx="2628900" cy="13344357"/>
          </a:xfrm>
        </p:spPr>
        <p:txBody>
          <a:bodyPr vert="eaVert"/>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838201" y="838351"/>
            <a:ext cx="7734300" cy="13344357"/>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D1061C97-7924-4343-AC6C-303DD1DB76E7}" type="datetimeFigureOut">
              <a:rPr lang="zh-TW" altLang="en-US" smtClean="0"/>
              <a:t>2017/3/26</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2772455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D1061C97-7924-4343-AC6C-303DD1DB76E7}" type="datetimeFigureOut">
              <a:rPr lang="zh-TW" altLang="en-US" smtClean="0"/>
              <a:t>2017/3/26</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1852747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831851" y="3925673"/>
            <a:ext cx="10515600" cy="6550069"/>
          </a:xfrm>
        </p:spPr>
        <p:txBody>
          <a:bodyPr anchor="b"/>
          <a:lstStyle>
            <a:lvl1pPr>
              <a:defRPr sz="8000"/>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831851" y="10537708"/>
            <a:ext cx="10515600" cy="3444527"/>
          </a:xfrm>
        </p:spPr>
        <p:txBody>
          <a:bodyPr/>
          <a:lstStyle>
            <a:lvl1pPr marL="0" indent="0">
              <a:buNone/>
              <a:defRPr sz="320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zh-TW" altLang="en-US" smtClean="0"/>
              <a:t>按一下以編輯母片文字樣式</a:t>
            </a:r>
          </a:p>
        </p:txBody>
      </p:sp>
      <p:sp>
        <p:nvSpPr>
          <p:cNvPr id="4" name="Date Placeholder 3"/>
          <p:cNvSpPr>
            <a:spLocks noGrp="1"/>
          </p:cNvSpPr>
          <p:nvPr>
            <p:ph type="dt" sz="half" idx="10"/>
          </p:nvPr>
        </p:nvSpPr>
        <p:spPr/>
        <p:txBody>
          <a:bodyPr/>
          <a:lstStyle/>
          <a:p>
            <a:fld id="{D1061C97-7924-4343-AC6C-303DD1DB76E7}" type="datetimeFigureOut">
              <a:rPr lang="zh-TW" altLang="en-US" smtClean="0"/>
              <a:t>2017/3/26</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3606926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838200" y="4191754"/>
            <a:ext cx="5181600" cy="9990954"/>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6172200" y="4191754"/>
            <a:ext cx="5181600" cy="9990954"/>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D1061C97-7924-4343-AC6C-303DD1DB76E7}" type="datetimeFigureOut">
              <a:rPr lang="zh-TW" altLang="en-US" smtClean="0"/>
              <a:t>2017/3/26</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1928824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839788" y="838354"/>
            <a:ext cx="10515600" cy="3043579"/>
          </a:xfrm>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839789" y="3860060"/>
            <a:ext cx="5157787" cy="1891755"/>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zh-TW" altLang="en-US" smtClean="0"/>
              <a:t>按一下以編輯母片文字樣式</a:t>
            </a:r>
          </a:p>
        </p:txBody>
      </p:sp>
      <p:sp>
        <p:nvSpPr>
          <p:cNvPr id="4" name="Content Placeholder 3"/>
          <p:cNvSpPr>
            <a:spLocks noGrp="1"/>
          </p:cNvSpPr>
          <p:nvPr>
            <p:ph sz="half" idx="2"/>
          </p:nvPr>
        </p:nvSpPr>
        <p:spPr>
          <a:xfrm>
            <a:off x="839789" y="5751815"/>
            <a:ext cx="5157787" cy="8460053"/>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6172201" y="3860060"/>
            <a:ext cx="5183188" cy="1891755"/>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zh-TW" altLang="en-US" smtClean="0"/>
              <a:t>按一下以編輯母片文字樣式</a:t>
            </a:r>
          </a:p>
        </p:txBody>
      </p:sp>
      <p:sp>
        <p:nvSpPr>
          <p:cNvPr id="6" name="Content Placeholder 5"/>
          <p:cNvSpPr>
            <a:spLocks noGrp="1"/>
          </p:cNvSpPr>
          <p:nvPr>
            <p:ph sz="quarter" idx="4"/>
          </p:nvPr>
        </p:nvSpPr>
        <p:spPr>
          <a:xfrm>
            <a:off x="6172201" y="5751815"/>
            <a:ext cx="5183188" cy="8460053"/>
          </a:xfrm>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D1061C97-7924-4343-AC6C-303DD1DB76E7}" type="datetimeFigureOut">
              <a:rPr lang="zh-TW" altLang="en-US" smtClean="0"/>
              <a:t>2017/3/26</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2995637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D1061C97-7924-4343-AC6C-303DD1DB76E7}" type="datetimeFigureOut">
              <a:rPr lang="zh-TW" altLang="en-US" smtClean="0"/>
              <a:t>2017/3/26</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2672777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061C97-7924-4343-AC6C-303DD1DB76E7}" type="datetimeFigureOut">
              <a:rPr lang="zh-TW" altLang="en-US" smtClean="0"/>
              <a:t>2017/3/26</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4177639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839788" y="1049761"/>
            <a:ext cx="3932237" cy="3674163"/>
          </a:xfrm>
        </p:spPr>
        <p:txBody>
          <a:bodyPr anchor="b"/>
          <a:lstStyle>
            <a:lvl1pPr>
              <a:defRPr sz="4267"/>
            </a:lvl1pPr>
          </a:lstStyle>
          <a:p>
            <a:r>
              <a:rPr lang="zh-TW" altLang="en-US" smtClean="0"/>
              <a:t>按一下以編輯母片標題樣式</a:t>
            </a:r>
            <a:endParaRPr lang="en-US" dirty="0"/>
          </a:p>
        </p:txBody>
      </p:sp>
      <p:sp>
        <p:nvSpPr>
          <p:cNvPr id="3" name="Content Placeholder 2"/>
          <p:cNvSpPr>
            <a:spLocks noGrp="1"/>
          </p:cNvSpPr>
          <p:nvPr>
            <p:ph idx="1"/>
          </p:nvPr>
        </p:nvSpPr>
        <p:spPr>
          <a:xfrm>
            <a:off x="5183188" y="2267195"/>
            <a:ext cx="6172200" cy="11190159"/>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839788" y="4723924"/>
            <a:ext cx="3932237" cy="8751653"/>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D1061C97-7924-4343-AC6C-303DD1DB76E7}" type="datetimeFigureOut">
              <a:rPr lang="zh-TW" altLang="en-US" smtClean="0"/>
              <a:t>2017/3/26</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1913103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839788" y="1049761"/>
            <a:ext cx="3932237" cy="3674163"/>
          </a:xfrm>
        </p:spPr>
        <p:txBody>
          <a:bodyPr anchor="b"/>
          <a:lstStyle>
            <a:lvl1pPr>
              <a:defRPr sz="4267"/>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5183188" y="2267195"/>
            <a:ext cx="6172200" cy="11190159"/>
          </a:xfrm>
        </p:spPr>
        <p:txBody>
          <a:bodyPr anchor="t"/>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zh-TW" altLang="en-US" smtClean="0"/>
              <a:t>按一下圖示以新增圖片</a:t>
            </a:r>
            <a:endParaRPr lang="en-US" dirty="0"/>
          </a:p>
        </p:txBody>
      </p:sp>
      <p:sp>
        <p:nvSpPr>
          <p:cNvPr id="4" name="Text Placeholder 3"/>
          <p:cNvSpPr>
            <a:spLocks noGrp="1"/>
          </p:cNvSpPr>
          <p:nvPr>
            <p:ph type="body" sz="half" idx="2"/>
          </p:nvPr>
        </p:nvSpPr>
        <p:spPr>
          <a:xfrm>
            <a:off x="839788" y="4723924"/>
            <a:ext cx="3932237" cy="8751653"/>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zh-TW" altLang="en-US" smtClean="0"/>
              <a:t>按一下以編輯母片文字樣式</a:t>
            </a:r>
          </a:p>
        </p:txBody>
      </p:sp>
      <p:sp>
        <p:nvSpPr>
          <p:cNvPr id="5" name="Date Placeholder 4"/>
          <p:cNvSpPr>
            <a:spLocks noGrp="1"/>
          </p:cNvSpPr>
          <p:nvPr>
            <p:ph type="dt" sz="half" idx="10"/>
          </p:nvPr>
        </p:nvSpPr>
        <p:spPr/>
        <p:txBody>
          <a:bodyPr/>
          <a:lstStyle/>
          <a:p>
            <a:fld id="{D1061C97-7924-4343-AC6C-303DD1DB76E7}" type="datetimeFigureOut">
              <a:rPr lang="zh-TW" altLang="en-US" smtClean="0"/>
              <a:t>2017/3/26</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2735808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838354"/>
            <a:ext cx="10515600" cy="3043579"/>
          </a:xfrm>
          <a:prstGeom prst="rect">
            <a:avLst/>
          </a:prstGeom>
        </p:spPr>
        <p:txBody>
          <a:bodyPr vert="horz" lIns="91440" tIns="45720" rIns="91440" bIns="45720" rtlCol="0" anchor="ctr">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838200" y="4191754"/>
            <a:ext cx="10515600" cy="9990954"/>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838200" y="14594595"/>
            <a:ext cx="2743200" cy="838351"/>
          </a:xfrm>
          <a:prstGeom prst="rect">
            <a:avLst/>
          </a:prstGeom>
        </p:spPr>
        <p:txBody>
          <a:bodyPr vert="horz" lIns="91440" tIns="45720" rIns="91440" bIns="45720" rtlCol="0" anchor="ctr"/>
          <a:lstStyle>
            <a:lvl1pPr algn="l">
              <a:defRPr sz="1600">
                <a:solidFill>
                  <a:schemeClr val="tx1">
                    <a:tint val="75000"/>
                  </a:schemeClr>
                </a:solidFill>
              </a:defRPr>
            </a:lvl1pPr>
          </a:lstStyle>
          <a:p>
            <a:fld id="{D1061C97-7924-4343-AC6C-303DD1DB76E7}" type="datetimeFigureOut">
              <a:rPr lang="zh-TW" altLang="en-US" smtClean="0"/>
              <a:t>2017/3/26</a:t>
            </a:fld>
            <a:endParaRPr lang="zh-TW" altLang="en-US"/>
          </a:p>
        </p:txBody>
      </p:sp>
      <p:sp>
        <p:nvSpPr>
          <p:cNvPr id="5" name="Footer Placeholder 4"/>
          <p:cNvSpPr>
            <a:spLocks noGrp="1"/>
          </p:cNvSpPr>
          <p:nvPr>
            <p:ph type="ftr" sz="quarter" idx="3"/>
          </p:nvPr>
        </p:nvSpPr>
        <p:spPr>
          <a:xfrm>
            <a:off x="4038600" y="14594595"/>
            <a:ext cx="4114800" cy="838351"/>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8610600" y="14594595"/>
            <a:ext cx="2743200" cy="838351"/>
          </a:xfrm>
          <a:prstGeom prst="rect">
            <a:avLst/>
          </a:prstGeom>
        </p:spPr>
        <p:txBody>
          <a:bodyPr vert="horz" lIns="91440" tIns="45720" rIns="91440" bIns="45720" rtlCol="0" anchor="ctr"/>
          <a:lstStyle>
            <a:lvl1pPr algn="r">
              <a:defRPr sz="1600">
                <a:solidFill>
                  <a:schemeClr val="tx1">
                    <a:tint val="75000"/>
                  </a:schemeClr>
                </a:solidFill>
              </a:defRPr>
            </a:lvl1pPr>
          </a:lstStyle>
          <a:p>
            <a:fld id="{ED740DE1-75CB-4BEC-90C8-4F0C2272035C}" type="slidenum">
              <a:rPr lang="zh-TW" altLang="en-US" smtClean="0"/>
              <a:t>‹#›</a:t>
            </a:fld>
            <a:endParaRPr lang="zh-TW" altLang="en-US"/>
          </a:p>
        </p:txBody>
      </p:sp>
    </p:spTree>
    <p:extLst>
      <p:ext uri="{BB962C8B-B14F-4D97-AF65-F5344CB8AC3E}">
        <p14:creationId xmlns:p14="http://schemas.microsoft.com/office/powerpoint/2010/main" val="3490616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219170" rtl="0" eaLnBrk="1" latinLnBrk="0" hangingPunct="1">
        <a:lnSpc>
          <a:spcPct val="90000"/>
        </a:lnSpc>
        <a:spcBef>
          <a:spcPct val="0"/>
        </a:spcBef>
        <a:buNone/>
        <a:defRPr sz="5867" kern="1200">
          <a:solidFill>
            <a:schemeClr val="tx1"/>
          </a:solidFill>
          <a:latin typeface="+mj-lt"/>
          <a:ea typeface="+mj-ea"/>
          <a:cs typeface="+mj-cs"/>
        </a:defRPr>
      </a:lvl1pPr>
    </p:titleStyle>
    <p:bodyStyle>
      <a:lvl1pPr marL="304792" indent="-304792" algn="l" defTabSz="1219170" rtl="0" eaLnBrk="1" latinLnBrk="0" hangingPunct="1">
        <a:lnSpc>
          <a:spcPct val="90000"/>
        </a:lnSpc>
        <a:spcBef>
          <a:spcPts val="1333"/>
        </a:spcBef>
        <a:buFont typeface="Arial" panose="020B0604020202020204" pitchFamily="34" charset="0"/>
        <a:buChar char="•"/>
        <a:defRPr sz="3733" kern="1200">
          <a:solidFill>
            <a:schemeClr val="tx1"/>
          </a:solidFill>
          <a:latin typeface="+mn-lt"/>
          <a:ea typeface="+mn-ea"/>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94"/>
            <a:ext cx="12192616" cy="15745619"/>
          </a:xfrm>
          <a:prstGeom prst="rect">
            <a:avLst/>
          </a:prstGeom>
        </p:spPr>
      </p:pic>
      <p:sp>
        <p:nvSpPr>
          <p:cNvPr id="30" name="矩形 29"/>
          <p:cNvSpPr/>
          <p:nvPr/>
        </p:nvSpPr>
        <p:spPr>
          <a:xfrm>
            <a:off x="1" y="13898529"/>
            <a:ext cx="12192000" cy="1847884"/>
          </a:xfrm>
          <a:prstGeom prst="rect">
            <a:avLst/>
          </a:prstGeom>
          <a:solidFill>
            <a:srgbClr val="6C32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accent2">
                  <a:lumMod val="50000"/>
                </a:schemeClr>
              </a:solidFill>
            </a:endParaRPr>
          </a:p>
        </p:txBody>
      </p:sp>
      <p:sp>
        <p:nvSpPr>
          <p:cNvPr id="26" name="矩形 25"/>
          <p:cNvSpPr/>
          <p:nvPr/>
        </p:nvSpPr>
        <p:spPr>
          <a:xfrm>
            <a:off x="0" y="599149"/>
            <a:ext cx="12192000" cy="13307054"/>
          </a:xfrm>
          <a:prstGeom prst="rect">
            <a:avLst/>
          </a:prstGeom>
          <a:gradFill flip="none" rotWithShape="1">
            <a:gsLst>
              <a:gs pos="0">
                <a:schemeClr val="accent4">
                  <a:lumMod val="20000"/>
                  <a:lumOff val="80000"/>
                </a:schemeClr>
              </a:gs>
              <a:gs pos="50000">
                <a:schemeClr val="bg1"/>
              </a:gs>
              <a:gs pos="100000">
                <a:schemeClr val="bg1"/>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文字方塊 4"/>
          <p:cNvSpPr txBox="1"/>
          <p:nvPr/>
        </p:nvSpPr>
        <p:spPr>
          <a:xfrm>
            <a:off x="499958" y="924946"/>
            <a:ext cx="2339974" cy="553998"/>
          </a:xfrm>
          <a:prstGeom prst="rect">
            <a:avLst/>
          </a:prstGeom>
          <a:noFill/>
        </p:spPr>
        <p:txBody>
          <a:bodyPr wrap="square" rtlCol="0">
            <a:spAutoFit/>
          </a:bodyPr>
          <a:lstStyle/>
          <a:p>
            <a:r>
              <a:rPr lang="en-US" altLang="zh-TW" sz="30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THE BAKERY</a:t>
            </a:r>
            <a:endParaRPr lang="zh-TW" altLang="en-US" sz="3000"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6" name="文字方塊 5"/>
          <p:cNvSpPr txBox="1"/>
          <p:nvPr/>
        </p:nvSpPr>
        <p:spPr>
          <a:xfrm>
            <a:off x="3165486" y="1126142"/>
            <a:ext cx="1151270" cy="338554"/>
          </a:xfrm>
          <a:prstGeom prst="rect">
            <a:avLst/>
          </a:prstGeom>
          <a:noFill/>
        </p:spPr>
        <p:txBody>
          <a:bodyPr wrap="square" rtlCol="0">
            <a:spAutoFit/>
          </a:bodyPr>
          <a:lstStyle/>
          <a:p>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WELCOME</a:t>
            </a:r>
            <a:endParaRPr lang="zh-TW" altLang="en-US" sz="1600"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7" name="文字方塊 6"/>
          <p:cNvSpPr txBox="1"/>
          <p:nvPr/>
        </p:nvSpPr>
        <p:spPr>
          <a:xfrm>
            <a:off x="4314797" y="1114802"/>
            <a:ext cx="1151270" cy="338554"/>
          </a:xfrm>
          <a:prstGeom prst="rect">
            <a:avLst/>
          </a:prstGeom>
          <a:noFill/>
        </p:spPr>
        <p:txBody>
          <a:bodyPr wrap="square" rtlCol="0">
            <a:spAutoFit/>
          </a:bodyPr>
          <a:lstStyle/>
          <a:p>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MENU</a:t>
            </a:r>
            <a:endParaRPr lang="en-US" altLang="zh-TW" sz="1600" dirty="0" smtClean="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8" name="文字方塊 7"/>
          <p:cNvSpPr txBox="1"/>
          <p:nvPr/>
        </p:nvSpPr>
        <p:spPr>
          <a:xfrm>
            <a:off x="5150589" y="1112739"/>
            <a:ext cx="1579896" cy="338554"/>
          </a:xfrm>
          <a:prstGeom prst="rect">
            <a:avLst/>
          </a:prstGeom>
          <a:noFill/>
        </p:spPr>
        <p:txBody>
          <a:bodyPr wrap="square" rtlCol="0">
            <a:spAutoFit/>
          </a:bodyPr>
          <a:lstStyle/>
          <a:p>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ORDER ONLINE</a:t>
            </a:r>
            <a:endParaRPr lang="zh-TW" altLang="en-US" sz="1600"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9" name="文字方塊 8"/>
          <p:cNvSpPr txBox="1"/>
          <p:nvPr/>
        </p:nvSpPr>
        <p:spPr>
          <a:xfrm>
            <a:off x="6835021" y="1131886"/>
            <a:ext cx="1151270" cy="338554"/>
          </a:xfrm>
          <a:prstGeom prst="rect">
            <a:avLst/>
          </a:prstGeom>
          <a:noFill/>
        </p:spPr>
        <p:txBody>
          <a:bodyPr wrap="square" rtlCol="0">
            <a:spAutoFit/>
          </a:bodyPr>
          <a:lstStyle/>
          <a:p>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HOLIFAYS</a:t>
            </a:r>
            <a:endParaRPr lang="zh-TW" altLang="en-US" sz="1600"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10" name="文字方塊 9"/>
          <p:cNvSpPr txBox="1"/>
          <p:nvPr/>
        </p:nvSpPr>
        <p:spPr>
          <a:xfrm>
            <a:off x="7976913" y="1140937"/>
            <a:ext cx="1151270" cy="338554"/>
          </a:xfrm>
          <a:prstGeom prst="rect">
            <a:avLst/>
          </a:prstGeom>
          <a:noFill/>
        </p:spPr>
        <p:txBody>
          <a:bodyPr wrap="square" rtlCol="0">
            <a:spAutoFit/>
          </a:bodyPr>
          <a:lstStyle/>
          <a:p>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CAKE</a:t>
            </a:r>
            <a:endParaRPr lang="en-US" altLang="zh-TW" sz="1600" dirty="0" smtClean="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11" name="文字方塊 10"/>
          <p:cNvSpPr txBox="1"/>
          <p:nvPr/>
        </p:nvSpPr>
        <p:spPr>
          <a:xfrm>
            <a:off x="8743513" y="1117353"/>
            <a:ext cx="1151270" cy="338554"/>
          </a:xfrm>
          <a:prstGeom prst="rect">
            <a:avLst/>
          </a:prstGeom>
          <a:noFill/>
        </p:spPr>
        <p:txBody>
          <a:bodyPr wrap="square" rtlCol="0">
            <a:spAutoFit/>
          </a:bodyPr>
          <a:lstStyle/>
          <a:p>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BLOG</a:t>
            </a:r>
            <a:endParaRPr lang="en-US" altLang="zh-TW" sz="1600" dirty="0" smtClean="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12" name="文字方塊 11"/>
          <p:cNvSpPr txBox="1"/>
          <p:nvPr/>
        </p:nvSpPr>
        <p:spPr>
          <a:xfrm>
            <a:off x="9558641" y="1117353"/>
            <a:ext cx="1505075" cy="338554"/>
          </a:xfrm>
          <a:prstGeom prst="rect">
            <a:avLst/>
          </a:prstGeom>
          <a:noFill/>
        </p:spPr>
        <p:txBody>
          <a:bodyPr wrap="square" rtlCol="0">
            <a:spAutoFit/>
          </a:bodyPr>
          <a:lstStyle/>
          <a:p>
            <a:r>
              <a:rPr lang="en-US" altLang="zh-TW" sz="1600" dirty="0" smtClean="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rPr>
              <a:t>DIRECTIONS</a:t>
            </a:r>
          </a:p>
        </p:txBody>
      </p:sp>
      <p:sp>
        <p:nvSpPr>
          <p:cNvPr id="13" name="文字方塊 12"/>
          <p:cNvSpPr txBox="1"/>
          <p:nvPr/>
        </p:nvSpPr>
        <p:spPr>
          <a:xfrm>
            <a:off x="10788403" y="1114802"/>
            <a:ext cx="1151270" cy="338554"/>
          </a:xfrm>
          <a:prstGeom prst="rect">
            <a:avLst/>
          </a:prstGeom>
          <a:noFill/>
        </p:spPr>
        <p:txBody>
          <a:bodyPr wrap="square" rtlCol="0">
            <a:spAutoFit/>
          </a:bodyPr>
          <a:lstStyle/>
          <a:p>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HISTORY</a:t>
            </a:r>
            <a:endParaRPr lang="en-US" altLang="zh-TW" sz="1600" dirty="0" smtClean="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14" name="文字方塊 13"/>
          <p:cNvSpPr txBox="1"/>
          <p:nvPr/>
        </p:nvSpPr>
        <p:spPr>
          <a:xfrm>
            <a:off x="3772889" y="7635448"/>
            <a:ext cx="4784908" cy="400110"/>
          </a:xfrm>
          <a:prstGeom prst="rect">
            <a:avLst/>
          </a:prstGeom>
          <a:noFill/>
        </p:spPr>
        <p:txBody>
          <a:bodyPr wrap="square" rtlCol="0">
            <a:spAutoFit/>
          </a:bodyPr>
          <a:lstStyle/>
          <a:p>
            <a:r>
              <a:rPr lang="en-US" altLang="zh-TW" sz="2000" dirty="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EVERY COMMUNITY NEEDS A CENTER</a:t>
            </a:r>
            <a:endParaRPr lang="zh-TW" altLang="en-US" sz="2000"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15" name="文字方塊 14"/>
          <p:cNvSpPr txBox="1"/>
          <p:nvPr/>
        </p:nvSpPr>
        <p:spPr>
          <a:xfrm>
            <a:off x="1308965" y="8187262"/>
            <a:ext cx="9688986" cy="400110"/>
          </a:xfrm>
          <a:prstGeom prst="rect">
            <a:avLst/>
          </a:prstGeom>
          <a:noFill/>
        </p:spPr>
        <p:txBody>
          <a:bodyPr wrap="square" rtlCol="0">
            <a:spAutoFit/>
          </a:bodyPr>
          <a:lstStyle/>
          <a:p>
            <a:r>
              <a:rPr lang="en-US" altLang="zh-TW" sz="2000" dirty="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FOR OVER 30 YEARS THE BAKERY HAS BEEN AT THE CENTER OF LIFE IN NEW PALTZ</a:t>
            </a:r>
            <a:endParaRPr lang="zh-TW" altLang="en-US" sz="2000"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16" name="矩形 15"/>
          <p:cNvSpPr/>
          <p:nvPr/>
        </p:nvSpPr>
        <p:spPr>
          <a:xfrm>
            <a:off x="937620" y="12590410"/>
            <a:ext cx="10455446" cy="1077218"/>
          </a:xfrm>
          <a:prstGeom prst="rect">
            <a:avLst/>
          </a:prstGeom>
        </p:spPr>
        <p:txBody>
          <a:bodyPr wrap="square">
            <a:spAutoFit/>
          </a:bodyPr>
          <a:lstStyle/>
          <a:p>
            <a:r>
              <a:rPr lang="en-US" altLang="zh-TW" sz="1600" dirty="0">
                <a:solidFill>
                  <a:srgbClr val="0A0A0A"/>
                </a:solidFill>
                <a:latin typeface="Cambria Math" panose="02040503050406030204" pitchFamily="18" charset="0"/>
                <a:ea typeface="Cambria Math" panose="02040503050406030204" pitchFamily="18" charset="0"/>
              </a:rPr>
              <a:t>When in New Paltz, don't miss a trip to The Bakery. Residents consider The Bakery, with its rustic outdoor cafe and beautiful gardens, to be the center of social life in New Paltz,  a place to meet people, bump into old friends, or sit quietly and read the papers. Known since 1981 for great bagels, croissants, rolls, rugulah, danish and butter cookies, The Bakery includes a coffee bar and full lunch menu. Experience New Paltz! Visit The Bakery.</a:t>
            </a:r>
            <a:endParaRPr lang="zh-TW" altLang="en-US" sz="1600" dirty="0">
              <a:solidFill>
                <a:srgbClr val="0A0A0A"/>
              </a:solidFill>
              <a:latin typeface="Cambria Math" panose="02040503050406030204" pitchFamily="18" charset="0"/>
            </a:endParaRPr>
          </a:p>
        </p:txBody>
      </p:sp>
      <p:pic>
        <p:nvPicPr>
          <p:cNvPr id="17" name="圖片 16"/>
          <p:cNvPicPr>
            <a:picLocks noChangeAspect="1"/>
          </p:cNvPicPr>
          <p:nvPr/>
        </p:nvPicPr>
        <p:blipFill>
          <a:blip r:embed="rId3"/>
          <a:stretch>
            <a:fillRect/>
          </a:stretch>
        </p:blipFill>
        <p:spPr>
          <a:xfrm>
            <a:off x="9201099" y="14542520"/>
            <a:ext cx="598417" cy="622354"/>
          </a:xfrm>
          <a:prstGeom prst="rect">
            <a:avLst/>
          </a:prstGeom>
        </p:spPr>
      </p:pic>
      <p:pic>
        <p:nvPicPr>
          <p:cNvPr id="18" name="圖片 17"/>
          <p:cNvPicPr>
            <a:picLocks noChangeAspect="1"/>
          </p:cNvPicPr>
          <p:nvPr/>
        </p:nvPicPr>
        <p:blipFill>
          <a:blip r:embed="rId4"/>
          <a:stretch>
            <a:fillRect/>
          </a:stretch>
        </p:blipFill>
        <p:spPr>
          <a:xfrm>
            <a:off x="9926516" y="14555220"/>
            <a:ext cx="590843" cy="622354"/>
          </a:xfrm>
          <a:prstGeom prst="rect">
            <a:avLst/>
          </a:prstGeom>
        </p:spPr>
      </p:pic>
      <p:pic>
        <p:nvPicPr>
          <p:cNvPr id="19" name="圖片 18"/>
          <p:cNvPicPr>
            <a:picLocks noChangeAspect="1"/>
          </p:cNvPicPr>
          <p:nvPr/>
        </p:nvPicPr>
        <p:blipFill>
          <a:blip r:embed="rId5"/>
          <a:stretch>
            <a:fillRect/>
          </a:stretch>
        </p:blipFill>
        <p:spPr>
          <a:xfrm>
            <a:off x="10580180" y="14542521"/>
            <a:ext cx="651130" cy="635053"/>
          </a:xfrm>
          <a:prstGeom prst="rect">
            <a:avLst/>
          </a:prstGeom>
        </p:spPr>
      </p:pic>
      <p:pic>
        <p:nvPicPr>
          <p:cNvPr id="20" name="圖片 19"/>
          <p:cNvPicPr>
            <a:picLocks noChangeAspect="1"/>
          </p:cNvPicPr>
          <p:nvPr/>
        </p:nvPicPr>
        <p:blipFill>
          <a:blip r:embed="rId6"/>
          <a:stretch>
            <a:fillRect/>
          </a:stretch>
        </p:blipFill>
        <p:spPr>
          <a:xfrm>
            <a:off x="754817" y="14281543"/>
            <a:ext cx="554148" cy="567447"/>
          </a:xfrm>
          <a:prstGeom prst="rect">
            <a:avLst/>
          </a:prstGeom>
        </p:spPr>
      </p:pic>
      <p:pic>
        <p:nvPicPr>
          <p:cNvPr id="21" name="圖片 20"/>
          <p:cNvPicPr>
            <a:picLocks noChangeAspect="1"/>
          </p:cNvPicPr>
          <p:nvPr/>
        </p:nvPicPr>
        <p:blipFill>
          <a:blip r:embed="rId7"/>
          <a:stretch>
            <a:fillRect/>
          </a:stretch>
        </p:blipFill>
        <p:spPr>
          <a:xfrm>
            <a:off x="770056" y="15027342"/>
            <a:ext cx="558969" cy="541901"/>
          </a:xfrm>
          <a:prstGeom prst="rect">
            <a:avLst/>
          </a:prstGeom>
        </p:spPr>
      </p:pic>
      <p:sp>
        <p:nvSpPr>
          <p:cNvPr id="22" name="文字方塊 21"/>
          <p:cNvSpPr txBox="1"/>
          <p:nvPr/>
        </p:nvSpPr>
        <p:spPr>
          <a:xfrm>
            <a:off x="1309174" y="14380600"/>
            <a:ext cx="5228558" cy="369332"/>
          </a:xfrm>
          <a:prstGeom prst="rect">
            <a:avLst/>
          </a:prstGeom>
          <a:noFill/>
        </p:spPr>
        <p:txBody>
          <a:bodyPr wrap="square" rtlCol="0">
            <a:spAutoFit/>
          </a:bodyPr>
          <a:lstStyle/>
          <a:p>
            <a:r>
              <a:rPr lang="en-US" altLang="zh-TW" dirty="0" smtClean="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13a North Front Street New </a:t>
            </a:r>
            <a:r>
              <a:rPr lang="en-US" altLang="zh-TW" dirty="0" err="1" smtClean="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PaltZ</a:t>
            </a:r>
            <a:r>
              <a:rPr lang="en-US" altLang="zh-TW" dirty="0" smtClean="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 NY 12561</a:t>
            </a:r>
            <a:endParaRPr lang="zh-TW" altLang="en-US"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23" name="文字方塊 22"/>
          <p:cNvSpPr txBox="1"/>
          <p:nvPr/>
        </p:nvSpPr>
        <p:spPr>
          <a:xfrm>
            <a:off x="1391846" y="15113626"/>
            <a:ext cx="5228558" cy="369332"/>
          </a:xfrm>
          <a:prstGeom prst="rect">
            <a:avLst/>
          </a:prstGeom>
          <a:noFill/>
        </p:spPr>
        <p:txBody>
          <a:bodyPr wrap="square" rtlCol="0">
            <a:spAutoFit/>
          </a:bodyPr>
          <a:lstStyle/>
          <a:p>
            <a:r>
              <a:rPr lang="en-US" altLang="zh-TW" dirty="0" smtClean="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thebakery@ilovethebakery.com</a:t>
            </a:r>
            <a:endParaRPr lang="zh-TW" altLang="en-US"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pic>
        <p:nvPicPr>
          <p:cNvPr id="24" name="圖片 23"/>
          <p:cNvPicPr>
            <a:picLocks noChangeAspect="1"/>
          </p:cNvPicPr>
          <p:nvPr/>
        </p:nvPicPr>
        <p:blipFill rotWithShape="1">
          <a:blip r:embed="rId8">
            <a:lum contrast="-9000"/>
          </a:blip>
          <a:srcRect b="26954"/>
          <a:stretch/>
        </p:blipFill>
        <p:spPr>
          <a:xfrm>
            <a:off x="316205" y="1840035"/>
            <a:ext cx="11483908" cy="5651807"/>
          </a:xfrm>
          <a:prstGeom prst="rect">
            <a:avLst/>
          </a:prstGeom>
          <a:effectLst>
            <a:softEdge rad="31750"/>
          </a:effectLst>
        </p:spPr>
      </p:pic>
      <p:sp>
        <p:nvSpPr>
          <p:cNvPr id="25" name="矩形 24"/>
          <p:cNvSpPr/>
          <p:nvPr/>
        </p:nvSpPr>
        <p:spPr>
          <a:xfrm>
            <a:off x="907690" y="3781880"/>
            <a:ext cx="3407107" cy="1446550"/>
          </a:xfrm>
          <a:prstGeom prst="rect">
            <a:avLst/>
          </a:prstGeom>
        </p:spPr>
        <p:txBody>
          <a:bodyPr wrap="square">
            <a:spAutoFit/>
          </a:bodyPr>
          <a:lstStyle/>
          <a:p>
            <a:r>
              <a:rPr lang="en-US" altLang="zh-TW" sz="4400" cap="all" dirty="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t>THE </a:t>
            </a:r>
          </a:p>
          <a:p>
            <a:r>
              <a:rPr lang="zh-TW" altLang="en-US" sz="4400" cap="all" dirty="0" smtClean="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  </a:t>
            </a:r>
            <a:r>
              <a:rPr lang="en-US" altLang="zh-TW" sz="4400" cap="all" dirty="0" smtClean="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t>BAKERY</a:t>
            </a:r>
          </a:p>
        </p:txBody>
      </p:sp>
      <p:pic>
        <p:nvPicPr>
          <p:cNvPr id="27" name="圖片 26"/>
          <p:cNvPicPr>
            <a:picLocks/>
          </p:cNvPicPr>
          <p:nvPr/>
        </p:nvPicPr>
        <p:blipFill rotWithShape="1">
          <a:blip r:embed="rId9"/>
          <a:srcRect l="5835" r="9170"/>
          <a:stretch/>
        </p:blipFill>
        <p:spPr>
          <a:xfrm>
            <a:off x="456415" y="8812281"/>
            <a:ext cx="3636000" cy="3636000"/>
          </a:xfrm>
          <a:prstGeom prst="rect">
            <a:avLst/>
          </a:prstGeom>
        </p:spPr>
      </p:pic>
      <p:pic>
        <p:nvPicPr>
          <p:cNvPr id="28" name="圖片 27"/>
          <p:cNvPicPr>
            <a:picLocks noChangeAspect="1"/>
          </p:cNvPicPr>
          <p:nvPr/>
        </p:nvPicPr>
        <p:blipFill rotWithShape="1">
          <a:blip r:embed="rId10"/>
          <a:srcRect l="12818" r="19915"/>
          <a:stretch/>
        </p:blipFill>
        <p:spPr>
          <a:xfrm>
            <a:off x="4300283" y="8789692"/>
            <a:ext cx="3636000" cy="3619398"/>
          </a:xfrm>
          <a:prstGeom prst="rect">
            <a:avLst/>
          </a:prstGeom>
        </p:spPr>
      </p:pic>
      <p:pic>
        <p:nvPicPr>
          <p:cNvPr id="29" name="圖片 28"/>
          <p:cNvPicPr>
            <a:picLocks/>
          </p:cNvPicPr>
          <p:nvPr/>
        </p:nvPicPr>
        <p:blipFill rotWithShape="1">
          <a:blip r:embed="rId11"/>
          <a:srcRect l="11722" r="6672"/>
          <a:stretch/>
        </p:blipFill>
        <p:spPr>
          <a:xfrm>
            <a:off x="8135085" y="8770362"/>
            <a:ext cx="3636000" cy="3636000"/>
          </a:xfrm>
          <a:prstGeom prst="rect">
            <a:avLst/>
          </a:prstGeom>
        </p:spPr>
      </p:pic>
    </p:spTree>
    <p:extLst>
      <p:ext uri="{BB962C8B-B14F-4D97-AF65-F5344CB8AC3E}">
        <p14:creationId xmlns:p14="http://schemas.microsoft.com/office/powerpoint/2010/main" val="3525408537"/>
      </p:ext>
    </p:extLst>
  </p:cSld>
  <p:clrMapOvr>
    <a:masterClrMapping/>
  </p:clrMapOvr>
</p:sld>
</file>

<file path=ppt/theme/theme1.xml><?xml version="1.0" encoding="utf-8"?>
<a:theme xmlns:a="http://schemas.openxmlformats.org/drawingml/2006/main" name="Office 佈景主題">
  <a:themeElements>
    <a:clrScheme name="Office 佈景主題">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321</TotalTime>
  <Words>139</Words>
  <Application>Microsoft Office PowerPoint</Application>
  <PresentationFormat>自訂</PresentationFormat>
  <Paragraphs>16</Paragraphs>
  <Slides>1</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1</vt:i4>
      </vt:variant>
    </vt:vector>
  </HeadingPairs>
  <TitlesOfParts>
    <vt:vector size="8" baseType="lpstr">
      <vt:lpstr>Arial Unicode MS</vt:lpstr>
      <vt:lpstr>新細明體</vt:lpstr>
      <vt:lpstr>Arial</vt:lpstr>
      <vt:lpstr>Calibri</vt:lpstr>
      <vt:lpstr>Calibri Light</vt:lpstr>
      <vt:lpstr>Cambria Math</vt:lpstr>
      <vt:lpstr>Office 佈景主題</vt:lpstr>
      <vt:lpstr>PowerPoint 簡報</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owner</dc:creator>
  <cp:lastModifiedBy>鄭人豪</cp:lastModifiedBy>
  <cp:revision>20</cp:revision>
  <dcterms:created xsi:type="dcterms:W3CDTF">2017-03-23T12:16:39Z</dcterms:created>
  <dcterms:modified xsi:type="dcterms:W3CDTF">2017-03-26T09:59:58Z</dcterms:modified>
</cp:coreProperties>
</file>

<file path=docProps/thumbnail.jpeg>
</file>